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93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0D5C0-E05B-8774-D465-A160FF11D080}" v="78" dt="2024-03-14T17:07:0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violette, bleu, Lilas, Caractère coloré&#10;&#10;Description générée automatiquement">
            <a:extLst>
              <a:ext uri="{FF2B5EF4-FFF2-40B4-BE49-F238E27FC236}">
                <a16:creationId xmlns:a16="http://schemas.microsoft.com/office/drawing/2014/main" id="{CABD6F34-75D5-1051-379A-41146585A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5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F63CB1-22CF-8E32-51D7-14C6319764B7}"/>
              </a:ext>
            </a:extLst>
          </p:cNvPr>
          <p:cNvSpPr txBox="1"/>
          <p:nvPr/>
        </p:nvSpPr>
        <p:spPr>
          <a:xfrm>
            <a:off x="1829864" y="1055066"/>
            <a:ext cx="852988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Oral Épreuve E4</a:t>
            </a:r>
            <a:br>
              <a:rPr lang="fr-FR" sz="3200" b="1" dirty="0">
                <a:latin typeface="Aptos"/>
                <a:ea typeface="+mn-lt"/>
                <a:cs typeface="+mn-lt"/>
              </a:rPr>
            </a:br>
            <a:r>
              <a:rPr lang="fr-FR" sz="3200" b="1" dirty="0">
                <a:solidFill>
                  <a:srgbClr val="FFFFFF"/>
                </a:solidFill>
                <a:latin typeface="Aptos"/>
              </a:rPr>
              <a:t>parcours de professionnalisation</a:t>
            </a:r>
            <a:endParaRPr lang="fr-FR" sz="3200" dirty="0"/>
          </a:p>
          <a:p>
            <a:pPr algn="ctr"/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ptos"/>
                <a:ea typeface="+mn-lt"/>
                <a:cs typeface="+mn-lt"/>
              </a:rPr>
              <a:t>Etudiant aspirant développeur full stack</a:t>
            </a:r>
            <a:endParaRPr lang="fr-FR" sz="2000" b="1">
              <a:solidFill>
                <a:schemeClr val="bg1">
                  <a:lumMod val="85000"/>
                </a:schemeClr>
              </a:solidFill>
              <a:latin typeface="Apto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2F1830-ADF2-3C75-1D20-EB72129407F8}"/>
              </a:ext>
            </a:extLst>
          </p:cNvPr>
          <p:cNvSpPr txBox="1"/>
          <p:nvPr/>
        </p:nvSpPr>
        <p:spPr>
          <a:xfrm>
            <a:off x="244415" y="5398012"/>
            <a:ext cx="3195880" cy="11452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FFFFFF"/>
                </a:solidFill>
                <a:latin typeface="Comic Sans MS"/>
                <a:ea typeface="+mn-lt"/>
                <a:cs typeface="+mn-lt"/>
              </a:rPr>
              <a:t>Elias</a:t>
            </a:r>
            <a:br>
              <a:rPr lang="fr-FR" sz="2400" b="1" dirty="0">
                <a:solidFill>
                  <a:srgbClr val="FFFFFF"/>
                </a:solidFill>
                <a:latin typeface="Comic Sans MS"/>
                <a:ea typeface="+mn-lt"/>
                <a:cs typeface="+mn-lt"/>
              </a:rPr>
            </a:br>
            <a:r>
              <a:rPr lang="fr-FR" sz="2400" b="1" dirty="0">
                <a:solidFill>
                  <a:srgbClr val="FFFFFF"/>
                </a:solidFill>
                <a:latin typeface="Comic Sans MS"/>
              </a:rPr>
              <a:t>AIT BOUKHA</a:t>
            </a:r>
            <a:endParaRPr lang="fr-FR" sz="24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E0C05B3-819B-7DDA-7A30-2C92A28C5D3E}"/>
              </a:ext>
            </a:extLst>
          </p:cNvPr>
          <p:cNvGrpSpPr/>
          <p:nvPr/>
        </p:nvGrpSpPr>
        <p:grpSpPr>
          <a:xfrm>
            <a:off x="3315420" y="3505456"/>
            <a:ext cx="5538590" cy="1486107"/>
            <a:chOff x="3401684" y="3232286"/>
            <a:chExt cx="5538590" cy="1486107"/>
          </a:xfrm>
        </p:grpSpPr>
        <p:pic>
          <p:nvPicPr>
            <p:cNvPr id="7" name="Image 6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4D7610EE-FD6E-0DF7-8844-3809583CE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271" y="3232286"/>
              <a:ext cx="2353003" cy="1486107"/>
            </a:xfrm>
            <a:prstGeom prst="rect">
              <a:avLst/>
            </a:prstGeom>
          </p:spPr>
        </p:pic>
        <p:pic>
          <p:nvPicPr>
            <p:cNvPr id="8" name="Image 7" descr="Une image contenant étoile, silhouette, créativité&#10;&#10;Description générée automatiquement">
              <a:extLst>
                <a:ext uri="{FF2B5EF4-FFF2-40B4-BE49-F238E27FC236}">
                  <a16:creationId xmlns:a16="http://schemas.microsoft.com/office/drawing/2014/main" id="{55801EC0-B2A6-1F1C-F386-FE67F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1684" y="3509147"/>
              <a:ext cx="2412519" cy="91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orange, Caractère coloré, Lilas, flou&#10;&#10;Description générée automatiquement">
            <a:extLst>
              <a:ext uri="{FF2B5EF4-FFF2-40B4-BE49-F238E27FC236}">
                <a16:creationId xmlns:a16="http://schemas.microsoft.com/office/drawing/2014/main" id="{24159988-65A1-6763-3ACA-6F5FAC05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DD4F064-D39C-432A-ACC8-744CC931BB17}"/>
              </a:ext>
            </a:extLst>
          </p:cNvPr>
          <p:cNvSpPr/>
          <p:nvPr/>
        </p:nvSpPr>
        <p:spPr>
          <a:xfrm>
            <a:off x="1466850" y="1048518"/>
            <a:ext cx="9258300" cy="4760964"/>
          </a:xfrm>
          <a:prstGeom prst="round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C405E8-609F-4E41-87F2-E7A23CB7E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48" y="830213"/>
            <a:ext cx="3057790" cy="3057790"/>
          </a:xfrm>
          <a:prstGeom prst="rect">
            <a:avLst/>
          </a:prstGeom>
        </p:spPr>
      </p:pic>
      <p:pic>
        <p:nvPicPr>
          <p:cNvPr id="9" name="Image 8" descr="Une image contenant étoile, silhouette, créativité&#10;&#10;Description générée automatiquement">
            <a:extLst>
              <a:ext uri="{FF2B5EF4-FFF2-40B4-BE49-F238E27FC236}">
                <a16:creationId xmlns:a16="http://schemas.microsoft.com/office/drawing/2014/main" id="{222CADDE-3625-4021-AAE6-D5611E1DD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535" y="1900105"/>
            <a:ext cx="2412519" cy="9180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C01946-B9CA-4F90-9914-DE9E5C71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936" y="3211108"/>
            <a:ext cx="2205377" cy="2205377"/>
          </a:xfrm>
          <a:prstGeom prst="rect">
            <a:avLst/>
          </a:prstGeom>
        </p:spPr>
      </p:pic>
      <p:pic>
        <p:nvPicPr>
          <p:cNvPr id="1030" name="Picture 6" descr="Imprimante 3d - Icônes industrie gratuites">
            <a:extLst>
              <a:ext uri="{FF2B5EF4-FFF2-40B4-BE49-F238E27FC236}">
                <a16:creationId xmlns:a16="http://schemas.microsoft.com/office/drawing/2014/main" id="{8FE6FEDE-E8E1-4119-BDA9-B0ACD6B4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54" y="3296832"/>
            <a:ext cx="2033927" cy="20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7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13CC9-8DEE-E744-9924-D05FCE6A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F3A438-5409-A537-7249-4A5A9304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violette, bleu, Lilas, Caractère coloré&#10;&#10;Description générée automatiquement">
            <a:extLst>
              <a:ext uri="{FF2B5EF4-FFF2-40B4-BE49-F238E27FC236}">
                <a16:creationId xmlns:a16="http://schemas.microsoft.com/office/drawing/2014/main" id="{E6B895AD-CA74-9E38-135F-58D2EA47A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5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ZoneTexte 3">
            <a:extLst>
              <a:ext uri="{FF2B5EF4-FFF2-40B4-BE49-F238E27FC236}">
                <a16:creationId xmlns:a16="http://schemas.microsoft.com/office/drawing/2014/main" id="{5449888B-272E-7D00-3E95-C34930819A10}"/>
              </a:ext>
            </a:extLst>
          </p:cNvPr>
          <p:cNvSpPr txBox="1"/>
          <p:nvPr/>
        </p:nvSpPr>
        <p:spPr>
          <a:xfrm>
            <a:off x="3314938" y="1184388"/>
            <a:ext cx="5576500" cy="52008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Présentation personnelle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Parcours Scolaire</a:t>
            </a:r>
          </a:p>
          <a:p>
            <a:pPr marL="457200" indent="-45720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Expériences professionnel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Entreprise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Compétences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Veille Technologique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Portfolio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L'avenir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5B71E4C1-A586-CE62-A4AB-3B72977F29BB}"/>
              </a:ext>
            </a:extLst>
          </p:cNvPr>
          <p:cNvSpPr txBox="1"/>
          <p:nvPr/>
        </p:nvSpPr>
        <p:spPr>
          <a:xfrm>
            <a:off x="4635499" y="271387"/>
            <a:ext cx="29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>
                <a:solidFill>
                  <a:schemeClr val="bg1"/>
                </a:solidFill>
              </a:rPr>
              <a:t>PLAN :</a:t>
            </a:r>
          </a:p>
        </p:txBody>
      </p:sp>
    </p:spTree>
    <p:extLst>
      <p:ext uri="{BB962C8B-B14F-4D97-AF65-F5344CB8AC3E}">
        <p14:creationId xmlns:p14="http://schemas.microsoft.com/office/powerpoint/2010/main" val="340798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2A4F9-7A63-4AAB-1AB4-AE8AF4DA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478BC-2660-0366-854B-9AC4BD8BC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violette, bleu, Lilas, Caractère coloré&#10;&#10;Description générée automatiquement">
            <a:extLst>
              <a:ext uri="{FF2B5EF4-FFF2-40B4-BE49-F238E27FC236}">
                <a16:creationId xmlns:a16="http://schemas.microsoft.com/office/drawing/2014/main" id="{7454C016-EBB9-45CE-F59B-241C07A87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5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5539334C-6F3A-7C5A-95FD-32D1E7436F11}"/>
              </a:ext>
            </a:extLst>
          </p:cNvPr>
          <p:cNvSpPr txBox="1"/>
          <p:nvPr/>
        </p:nvSpPr>
        <p:spPr>
          <a:xfrm>
            <a:off x="1600633" y="410958"/>
            <a:ext cx="8980293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i="0" dirty="0">
                <a:solidFill>
                  <a:schemeClr val="bg1">
                    <a:lumMod val="95000"/>
                  </a:schemeClr>
                </a:solidFill>
                <a:effectLst/>
                <a:latin typeface="Aptos"/>
              </a:rPr>
              <a:t>Sur moi</a:t>
            </a:r>
          </a:p>
          <a:p>
            <a:pPr algn="ctr" fontAlgn="ctr"/>
            <a:br>
              <a:rPr lang="fr-FR" sz="2800" dirty="0">
                <a:solidFill>
                  <a:schemeClr val="bg1">
                    <a:lumMod val="95000"/>
                  </a:schemeClr>
                </a:solidFill>
                <a:latin typeface="Aptos"/>
              </a:rPr>
            </a:br>
            <a:r>
              <a:rPr lang="fr-FR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Aptos"/>
              </a:rPr>
              <a:t>Passionné d'informatique et de nouvelles technologies,</a:t>
            </a:r>
            <a:endParaRPr lang="fr-FR" sz="2800" dirty="0">
              <a:solidFill>
                <a:schemeClr val="bg1">
                  <a:lumMod val="95000"/>
                </a:schemeClr>
              </a:solidFill>
              <a:latin typeface="Aptos"/>
            </a:endParaRPr>
          </a:p>
          <a:p>
            <a:pPr algn="ctr"/>
            <a:r>
              <a:rPr lang="fr-FR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Aptos"/>
              </a:rPr>
              <a:t>je souhaite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/>
              </a:rPr>
              <a:t> apprendre et découvrir les outils </a:t>
            </a:r>
            <a:endParaRPr lang="fr-FR">
              <a:solidFill>
                <a:schemeClr val="bg1">
                  <a:lumMod val="95000"/>
                </a:schemeClr>
              </a:solidFill>
              <a:latin typeface="Aptos"/>
            </a:endParaRPr>
          </a:p>
          <a:p>
            <a:pPr algn="ctr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/>
              </a:rPr>
              <a:t>qui étendront mon champ de compétences.</a:t>
            </a:r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E790221-E67D-8EA2-0DFE-B8072A8F1E39}"/>
              </a:ext>
            </a:extLst>
          </p:cNvPr>
          <p:cNvSpPr/>
          <p:nvPr/>
        </p:nvSpPr>
        <p:spPr>
          <a:xfrm>
            <a:off x="3580016" y="3213057"/>
            <a:ext cx="5028156" cy="2865981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3FC51C-7967-B30C-EFFE-D9AF4C37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98" y="3156784"/>
            <a:ext cx="4650591" cy="31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orange, Caractère coloré, Lilas, flou&#10;&#10;Description générée automatiquement">
            <a:extLst>
              <a:ext uri="{FF2B5EF4-FFF2-40B4-BE49-F238E27FC236}">
                <a16:creationId xmlns:a16="http://schemas.microsoft.com/office/drawing/2014/main" id="{24159988-65A1-6763-3ACA-6F5FAC05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2AE56FD-D718-6A8C-4452-264DFEDA7BC3}"/>
              </a:ext>
            </a:extLst>
          </p:cNvPr>
          <p:cNvGrpSpPr/>
          <p:nvPr/>
        </p:nvGrpSpPr>
        <p:grpSpPr>
          <a:xfrm>
            <a:off x="2794342" y="347452"/>
            <a:ext cx="6613584" cy="6153509"/>
            <a:chOff x="3973285" y="1396999"/>
            <a:chExt cx="4974566" cy="46295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249DA3-418B-7506-E84E-39B40C97F6DB}"/>
                </a:ext>
              </a:extLst>
            </p:cNvPr>
            <p:cNvSpPr/>
            <p:nvPr/>
          </p:nvSpPr>
          <p:spPr>
            <a:xfrm>
              <a:off x="3973285" y="1396999"/>
              <a:ext cx="4974566" cy="46295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 descr="Une image contenant texte, capture d’écran&#10;&#10;Description générée automatiquement">
              <a:extLst>
                <a:ext uri="{FF2B5EF4-FFF2-40B4-BE49-F238E27FC236}">
                  <a16:creationId xmlns:a16="http://schemas.microsoft.com/office/drawing/2014/main" id="{86A137A9-237F-1F6D-45C4-A7F609FB6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392" b="455"/>
            <a:stretch/>
          </p:blipFill>
          <p:spPr>
            <a:xfrm>
              <a:off x="5003141" y="2149774"/>
              <a:ext cx="2919300" cy="3147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70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7C591-AC6E-C517-A5E2-F7322B6E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960D38-BD0F-CDF9-63DF-2B15EA2F4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violette, bleu, Lilas, Caractère coloré&#10;&#10;Description générée automatiquement">
            <a:extLst>
              <a:ext uri="{FF2B5EF4-FFF2-40B4-BE49-F238E27FC236}">
                <a16:creationId xmlns:a16="http://schemas.microsoft.com/office/drawing/2014/main" id="{F89D863A-F9D0-4949-3314-6F252727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5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92201E-82F7-ED36-493B-E2F89A25A253}"/>
              </a:ext>
            </a:extLst>
          </p:cNvPr>
          <p:cNvSpPr/>
          <p:nvPr/>
        </p:nvSpPr>
        <p:spPr>
          <a:xfrm>
            <a:off x="2794342" y="347452"/>
            <a:ext cx="6613584" cy="6153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étoile, silhouette, créativité&#10;&#10;Description générée automatiquement">
            <a:extLst>
              <a:ext uri="{FF2B5EF4-FFF2-40B4-BE49-F238E27FC236}">
                <a16:creationId xmlns:a16="http://schemas.microsoft.com/office/drawing/2014/main" id="{4FED58B1-689D-F5C3-F2C6-D3177F2B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29" y="4386166"/>
            <a:ext cx="2412519" cy="918007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67AE7BBB-2A06-2194-22FC-BB07DD403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38" y="1106487"/>
            <a:ext cx="423862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7C591-AC6E-C517-A5E2-F7322B6E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960D38-BD0F-CDF9-63DF-2B15EA2F4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violette, bleu, Lilas, Caractère coloré&#10;&#10;Description générée automatiquement">
            <a:extLst>
              <a:ext uri="{FF2B5EF4-FFF2-40B4-BE49-F238E27FC236}">
                <a16:creationId xmlns:a16="http://schemas.microsoft.com/office/drawing/2014/main" id="{F89D863A-F9D0-4949-3314-6F252727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5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5" name="Image 14" descr="Une image contenant étoile, silhouette, créativité&#10;&#10;Description générée automatiquement">
            <a:extLst>
              <a:ext uri="{FF2B5EF4-FFF2-40B4-BE49-F238E27FC236}">
                <a16:creationId xmlns:a16="http://schemas.microsoft.com/office/drawing/2014/main" id="{4FED58B1-689D-F5C3-F2C6-D3177F2B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40" y="433448"/>
            <a:ext cx="2412519" cy="918007"/>
          </a:xfrm>
          <a:prstGeom prst="rect">
            <a:avLst/>
          </a:prstGeom>
        </p:spPr>
      </p:pic>
      <p:pic>
        <p:nvPicPr>
          <p:cNvPr id="2" name="Image 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B0B164CB-86BE-C6EE-CFFD-224F744C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603" y="1943069"/>
            <a:ext cx="9402793" cy="44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orange, Caractère coloré, Lilas, flou&#10;&#10;Description générée automatiquement">
            <a:extLst>
              <a:ext uri="{FF2B5EF4-FFF2-40B4-BE49-F238E27FC236}">
                <a16:creationId xmlns:a16="http://schemas.microsoft.com/office/drawing/2014/main" id="{24159988-65A1-6763-3ACA-6F5FAC05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718F8F-D818-ADF4-01FA-534C95A2FEC3}"/>
              </a:ext>
            </a:extLst>
          </p:cNvPr>
          <p:cNvSpPr/>
          <p:nvPr/>
        </p:nvSpPr>
        <p:spPr>
          <a:xfrm>
            <a:off x="508343" y="519980"/>
            <a:ext cx="11171205" cy="5865963"/>
          </a:xfrm>
          <a:prstGeom prst="rect">
            <a:avLst/>
          </a:prstGeom>
          <a:solidFill>
            <a:srgbClr val="1931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0043EAF-ADA6-666A-7759-293AD801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11" y="767392"/>
            <a:ext cx="3911001" cy="708085"/>
          </a:xfrm>
          <a:prstGeom prst="rect">
            <a:avLst/>
          </a:prstGeom>
        </p:spPr>
      </p:pic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7D443F2-4EEE-2E31-5450-4BE1DBBB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086" y="1942560"/>
            <a:ext cx="4161527" cy="3547973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BD60E90-1A44-A6A1-5B4A-7A1BA616A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392" y="1859802"/>
            <a:ext cx="3831207" cy="2994625"/>
          </a:xfrm>
          <a:prstGeom prst="rect">
            <a:avLst/>
          </a:prstGeom>
        </p:spPr>
      </p:pic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5D35BB6A-CCBF-EFF8-81AA-E1841C9942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5" r="311" b="-1087"/>
          <a:stretch/>
        </p:blipFill>
        <p:spPr>
          <a:xfrm>
            <a:off x="6868135" y="4966749"/>
            <a:ext cx="3833741" cy="10507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FA1118-A95E-4B36-B50F-850BA14CB0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1590"/>
          <a:stretch/>
        </p:blipFill>
        <p:spPr>
          <a:xfrm>
            <a:off x="6810426" y="1925765"/>
            <a:ext cx="4775819" cy="1264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520D3C9-85C2-42BA-A695-6DB168374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406" y="3190380"/>
            <a:ext cx="3696538" cy="8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7C591-AC6E-C517-A5E2-F7322B6E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iolette, bleu, Lilas, Caractère coloré&#10;&#10;Description générée automatiquement">
            <a:extLst>
              <a:ext uri="{FF2B5EF4-FFF2-40B4-BE49-F238E27FC236}">
                <a16:creationId xmlns:a16="http://schemas.microsoft.com/office/drawing/2014/main" id="{F89D863A-F9D0-4949-3314-6F252727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55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38435B-8CD6-55F8-864E-E690BC38D88C}"/>
              </a:ext>
            </a:extLst>
          </p:cNvPr>
          <p:cNvSpPr/>
          <p:nvPr/>
        </p:nvSpPr>
        <p:spPr>
          <a:xfrm>
            <a:off x="311508" y="1789980"/>
            <a:ext cx="4212565" cy="3766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Maison imprimée : l'habitat du futur ? | Le blob, l'extra-média">
            <a:extLst>
              <a:ext uri="{FF2B5EF4-FFF2-40B4-BE49-F238E27FC236}">
                <a16:creationId xmlns:a16="http://schemas.microsoft.com/office/drawing/2014/main" id="{68713B38-F484-4994-F7F9-F1631B124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37" r="32313" b="6294"/>
          <a:stretch/>
        </p:blipFill>
        <p:spPr>
          <a:xfrm>
            <a:off x="312953" y="1786727"/>
            <a:ext cx="4225694" cy="378402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 descr="Image abstraite">
            <a:extLst>
              <a:ext uri="{FF2B5EF4-FFF2-40B4-BE49-F238E27FC236}">
                <a16:creationId xmlns:a16="http://schemas.microsoft.com/office/drawing/2014/main" id="{A55AB21E-F233-7F58-822D-9E990F683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10" r="35204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3" name="Image 2" descr="C:\Users\AIT-BOUKHA_El\Downloads\3d-printer.png">
            <a:extLst>
              <a:ext uri="{FF2B5EF4-FFF2-40B4-BE49-F238E27FC236}">
                <a16:creationId xmlns:a16="http://schemas.microsoft.com/office/drawing/2014/main" id="{5D36F411-A35D-8ED4-9F60-74F0E843C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705" y="2687668"/>
            <a:ext cx="2447925" cy="2447925"/>
          </a:xfrm>
          <a:prstGeom prst="rect">
            <a:avLst/>
          </a:prstGeom>
        </p:spPr>
      </p:pic>
      <p:pic>
        <p:nvPicPr>
          <p:cNvPr id="5" name="Image 4" descr="Zone de texte">
            <a:extLst>
              <a:ext uri="{FF2B5EF4-FFF2-40B4-BE49-F238E27FC236}">
                <a16:creationId xmlns:a16="http://schemas.microsoft.com/office/drawing/2014/main" id="{64AC0B0A-DEAA-4B93-0385-4B8CA736A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202" y="1220279"/>
            <a:ext cx="6776049" cy="14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7C591-AC6E-C517-A5E2-F7322B6E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D8C0CE-9837-42AC-BE59-70DBD246E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89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54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Arial,Sans-Serif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AIT BOUKHA Elias (EXT TALAN)</cp:lastModifiedBy>
  <cp:revision>230</cp:revision>
  <dcterms:created xsi:type="dcterms:W3CDTF">2024-01-30T22:54:45Z</dcterms:created>
  <dcterms:modified xsi:type="dcterms:W3CDTF">2024-03-25T22:35:03Z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1ee20b-2db6-434b-a656-4500d2063055_Enabled">
    <vt:lpwstr>true</vt:lpwstr>
  </property>
  <property fmtid="{D5CDD505-2E9C-101B-9397-08002B2CF9AE}" pid="3" name="MSIP_Label_021ee20b-2db6-434b-a656-4500d2063055_SetDate">
    <vt:lpwstr>2024-03-25T10:19:07Z</vt:lpwstr>
  </property>
  <property fmtid="{D5CDD505-2E9C-101B-9397-08002B2CF9AE}" pid="4" name="MSIP_Label_021ee20b-2db6-434b-a656-4500d2063055_Method">
    <vt:lpwstr>Privileged</vt:lpwstr>
  </property>
  <property fmtid="{D5CDD505-2E9C-101B-9397-08002B2CF9AE}" pid="5" name="MSIP_Label_021ee20b-2db6-434b-a656-4500d2063055_Name">
    <vt:lpwstr>Sans Marquage - Groupe et Réseau</vt:lpwstr>
  </property>
  <property fmtid="{D5CDD505-2E9C-101B-9397-08002B2CF9AE}" pid="6" name="MSIP_Label_021ee20b-2db6-434b-a656-4500d2063055_SiteId">
    <vt:lpwstr>4a7c8238-5799-4b16-9fc6-9ad8fce5a7d9</vt:lpwstr>
  </property>
  <property fmtid="{D5CDD505-2E9C-101B-9397-08002B2CF9AE}" pid="7" name="MSIP_Label_021ee20b-2db6-434b-a656-4500d2063055_ActionId">
    <vt:lpwstr>093e48c7-7d74-470e-9808-1561a632436e</vt:lpwstr>
  </property>
  <property fmtid="{D5CDD505-2E9C-101B-9397-08002B2CF9AE}" pid="8" name="MSIP_Label_021ee20b-2db6-434b-a656-4500d2063055_ContentBits">
    <vt:lpwstr>0</vt:lpwstr>
  </property>
</Properties>
</file>